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3F8287D-DE64-424A-90B7-F46647CC7AA9}" type="datetimeFigureOut">
              <a:rPr lang="en-US" smtClean="0"/>
              <a:t>7/11/2013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1422FF-1562-419D-AC44-C8FA595FD847}"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3F8287D-DE64-424A-90B7-F46647CC7AA9}" type="datetimeFigureOut">
              <a:rPr lang="en-US" smtClean="0"/>
              <a:t>7/11/2013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1422FF-1562-419D-AC44-C8FA595FD847}"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3F8287D-DE64-424A-90B7-F46647CC7AA9}" type="datetimeFigureOut">
              <a:rPr lang="en-US" smtClean="0"/>
              <a:t>7/11/2013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1422FF-1562-419D-AC44-C8FA595FD84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3F8287D-DE64-424A-90B7-F46647CC7AA9}" type="datetimeFigureOut">
              <a:rPr lang="en-US" smtClean="0"/>
              <a:t>7/11/2013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1422FF-1562-419D-AC44-C8FA595FD847}"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3F8287D-DE64-424A-90B7-F46647CC7AA9}" type="datetimeFigureOut">
              <a:rPr lang="en-US" smtClean="0"/>
              <a:t>7/11/2013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1422FF-1562-419D-AC44-C8FA595FD847}"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3F8287D-DE64-424A-90B7-F46647CC7AA9}" type="datetimeFigureOut">
              <a:rPr lang="en-US" smtClean="0"/>
              <a:t>7/11/2013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1422FF-1562-419D-AC44-C8FA595FD847}"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3F8287D-DE64-424A-90B7-F46647CC7AA9}" type="datetimeFigureOut">
              <a:rPr lang="en-US" smtClean="0"/>
              <a:t>7/11/2013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A1422FF-1562-419D-AC44-C8FA595FD847}"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3F8287D-DE64-424A-90B7-F46647CC7AA9}" type="datetimeFigureOut">
              <a:rPr lang="en-US" smtClean="0"/>
              <a:t>7/11/2013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A1422FF-1562-419D-AC44-C8FA595FD847}"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3F8287D-DE64-424A-90B7-F46647CC7AA9}" type="datetimeFigureOut">
              <a:rPr lang="en-US" smtClean="0"/>
              <a:t>7/11/2013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A1422FF-1562-419D-AC44-C8FA595FD847}"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3F8287D-DE64-424A-90B7-F46647CC7AA9}" type="datetimeFigureOut">
              <a:rPr lang="en-US" smtClean="0"/>
              <a:t>7/11/2013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1422FF-1562-419D-AC44-C8FA595FD847}"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3F8287D-DE64-424A-90B7-F46647CC7AA9}" type="datetimeFigureOut">
              <a:rPr lang="en-US" smtClean="0"/>
              <a:t>7/11/2013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1422FF-1562-419D-AC44-C8FA595FD847}"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3F8287D-DE64-424A-90B7-F46647CC7AA9}" type="datetimeFigureOut">
              <a:rPr lang="en-US" smtClean="0"/>
              <a:t>7/11/2013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1422FF-1562-419D-AC44-C8FA595FD847}"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64652" y="304800"/>
            <a:ext cx="9001125" cy="5257800"/>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04800" y="381000"/>
            <a:ext cx="8686800" cy="5016758"/>
          </a:xfrm>
          <a:prstGeom prst="rect">
            <a:avLst/>
          </a:prstGeom>
          <a:noFill/>
        </p:spPr>
        <p:txBody>
          <a:bodyPr wrap="square" rtlCol="0">
            <a:spAutoFit/>
          </a:bodyPr>
          <a:lstStyle/>
          <a:p>
            <a:r>
              <a:rPr lang="en-US" sz="2000" b="1" dirty="0" smtClean="0"/>
              <a:t>Collaborative Activity Instructions:</a:t>
            </a:r>
          </a:p>
          <a:p>
            <a:pPr marL="342900" indent="-342900">
              <a:buFont typeface="+mj-lt"/>
              <a:buAutoNum type="arabicPeriod"/>
            </a:pPr>
            <a:r>
              <a:rPr lang="en-US" sz="2000" b="1" dirty="0" smtClean="0"/>
              <a:t>You have been grouped in pairs</a:t>
            </a:r>
          </a:p>
          <a:p>
            <a:pPr marL="342900" indent="-342900">
              <a:buFont typeface="+mj-lt"/>
              <a:buAutoNum type="arabicPeriod"/>
            </a:pPr>
            <a:r>
              <a:rPr lang="en-US" sz="2000" b="1" dirty="0" smtClean="0"/>
              <a:t>You have been given a set of cards</a:t>
            </a:r>
          </a:p>
          <a:p>
            <a:pPr marL="342900" indent="-342900">
              <a:buFont typeface="+mj-lt"/>
              <a:buAutoNum type="arabicPeriod"/>
            </a:pPr>
            <a:r>
              <a:rPr lang="en-US" sz="2000" b="1" dirty="0" smtClean="0"/>
              <a:t>On those cards are 11 “truths”. It is your task to determine if they are true ALWAYS, SOMETIMES, or NEVER.</a:t>
            </a:r>
          </a:p>
          <a:p>
            <a:pPr marL="342900" indent="-342900">
              <a:buFont typeface="+mj-lt"/>
              <a:buAutoNum type="arabicPeriod"/>
            </a:pPr>
            <a:r>
              <a:rPr lang="en-US" sz="2000" b="1" dirty="0" smtClean="0"/>
              <a:t>Within your group, align each statement with its corresponding level of truth.</a:t>
            </a:r>
          </a:p>
          <a:p>
            <a:pPr marL="342900" indent="-342900">
              <a:buFont typeface="+mj-lt"/>
              <a:buAutoNum type="arabicPeriod"/>
            </a:pPr>
            <a:r>
              <a:rPr lang="en-US" sz="2000" b="1" dirty="0" smtClean="0"/>
              <a:t>As you are working, be sure to clearly communicate your reasoning with your group (partner). It may help to have another member of your group record the logic that led to your decision on a scratch sheet of paper or post-it.</a:t>
            </a:r>
          </a:p>
          <a:p>
            <a:pPr marL="342900" indent="-342900">
              <a:buFont typeface="+mj-lt"/>
              <a:buAutoNum type="arabicPeriod"/>
            </a:pPr>
            <a:r>
              <a:rPr lang="en-US" sz="2000" b="1" dirty="0" smtClean="0"/>
              <a:t>Be sure to leave plenty of space around each statement when gluing them to the paper.</a:t>
            </a:r>
          </a:p>
          <a:p>
            <a:pPr marL="342900" indent="-342900">
              <a:buFont typeface="+mj-lt"/>
              <a:buAutoNum type="arabicPeriod"/>
            </a:pPr>
            <a:r>
              <a:rPr lang="en-US" sz="2000" b="1" dirty="0" smtClean="0"/>
              <a:t>For each statement that is Never or Sometimes true, revise its wording to reflect something that is always true. This may take only one or two words difference or it may need a complete overhaul.</a:t>
            </a:r>
          </a:p>
          <a:p>
            <a:pPr marL="342900" indent="-342900">
              <a:buFont typeface="+mj-lt"/>
              <a:buAutoNum type="arabicPeriod"/>
            </a:pPr>
            <a:r>
              <a:rPr lang="en-US" sz="2000" b="1" dirty="0" smtClean="0"/>
              <a:t>Record your edits on your paper. If you are not able to do this, provide an example showing why it is not always true instead.</a:t>
            </a:r>
            <a:endParaRPr lang="en-US" sz="2000" b="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a:stretch>
            <a:fillRect/>
          </a:stretch>
        </p:blipFill>
        <p:spPr bwMode="auto">
          <a:xfrm>
            <a:off x="533400" y="228600"/>
            <a:ext cx="7724775" cy="5067300"/>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TotalTime>
  <Words>185</Words>
  <Application>Microsoft Office PowerPoint</Application>
  <PresentationFormat>On-screen Show (4:3)</PresentationFormat>
  <Paragraphs>9</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Office Theme</vt:lpstr>
      <vt:lpstr>Slide 1</vt:lpstr>
      <vt:lpstr>Slide 2</vt:lpstr>
      <vt:lpstr>Slide 3</vt:lpstr>
    </vt:vector>
  </TitlesOfParts>
  <Company>HCBOE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JANE.WILSON</dc:creator>
  <cp:lastModifiedBy>JANE.WILSON</cp:lastModifiedBy>
  <cp:revision>1</cp:revision>
  <dcterms:created xsi:type="dcterms:W3CDTF">2013-07-11T13:40:50Z</dcterms:created>
  <dcterms:modified xsi:type="dcterms:W3CDTF">2013-07-11T13:49:27Z</dcterms:modified>
</cp:coreProperties>
</file>